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EC17CB-801D-4ACA-AD3E-091282925E70}" type="datetimeFigureOut">
              <a:rPr lang="en-US" smtClean="0"/>
              <a:t>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7D210A-95C6-48F5-B51B-DDE87257A317}" type="slidenum">
              <a:rPr lang="en-US" smtClean="0"/>
              <a:t>‹#›</a:t>
            </a:fld>
            <a:endParaRPr lang="en-US"/>
          </a:p>
        </p:txBody>
      </p:sp>
    </p:spTree>
    <p:extLst>
      <p:ext uri="{BB962C8B-B14F-4D97-AF65-F5344CB8AC3E}">
        <p14:creationId xmlns:p14="http://schemas.microsoft.com/office/powerpoint/2010/main" val="40863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EC17CB-801D-4ACA-AD3E-091282925E70}" type="datetimeFigureOut">
              <a:rPr lang="en-US" smtClean="0"/>
              <a:t>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7D210A-95C6-48F5-B51B-DDE87257A317}" type="slidenum">
              <a:rPr lang="en-US" smtClean="0"/>
              <a:t>‹#›</a:t>
            </a:fld>
            <a:endParaRPr lang="en-US"/>
          </a:p>
        </p:txBody>
      </p:sp>
    </p:spTree>
    <p:extLst>
      <p:ext uri="{BB962C8B-B14F-4D97-AF65-F5344CB8AC3E}">
        <p14:creationId xmlns:p14="http://schemas.microsoft.com/office/powerpoint/2010/main" val="1313578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EC17CB-801D-4ACA-AD3E-091282925E70}" type="datetimeFigureOut">
              <a:rPr lang="en-US" smtClean="0"/>
              <a:t>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7D210A-95C6-48F5-B51B-DDE87257A317}" type="slidenum">
              <a:rPr lang="en-US" smtClean="0"/>
              <a:t>‹#›</a:t>
            </a:fld>
            <a:endParaRPr lang="en-US"/>
          </a:p>
        </p:txBody>
      </p:sp>
    </p:spTree>
    <p:extLst>
      <p:ext uri="{BB962C8B-B14F-4D97-AF65-F5344CB8AC3E}">
        <p14:creationId xmlns:p14="http://schemas.microsoft.com/office/powerpoint/2010/main" val="677333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EC17CB-801D-4ACA-AD3E-091282925E70}" type="datetimeFigureOut">
              <a:rPr lang="en-US" smtClean="0"/>
              <a:t>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7D210A-95C6-48F5-B51B-DDE87257A317}" type="slidenum">
              <a:rPr lang="en-US" smtClean="0"/>
              <a:t>‹#›</a:t>
            </a:fld>
            <a:endParaRPr lang="en-US"/>
          </a:p>
        </p:txBody>
      </p:sp>
    </p:spTree>
    <p:extLst>
      <p:ext uri="{BB962C8B-B14F-4D97-AF65-F5344CB8AC3E}">
        <p14:creationId xmlns:p14="http://schemas.microsoft.com/office/powerpoint/2010/main" val="2475250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EC17CB-801D-4ACA-AD3E-091282925E70}" type="datetimeFigureOut">
              <a:rPr lang="en-US" smtClean="0"/>
              <a:t>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7D210A-95C6-48F5-B51B-DDE87257A317}" type="slidenum">
              <a:rPr lang="en-US" smtClean="0"/>
              <a:t>‹#›</a:t>
            </a:fld>
            <a:endParaRPr lang="en-US"/>
          </a:p>
        </p:txBody>
      </p:sp>
    </p:spTree>
    <p:extLst>
      <p:ext uri="{BB962C8B-B14F-4D97-AF65-F5344CB8AC3E}">
        <p14:creationId xmlns:p14="http://schemas.microsoft.com/office/powerpoint/2010/main" val="647323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EC17CB-801D-4ACA-AD3E-091282925E70}" type="datetimeFigureOut">
              <a:rPr lang="en-US" smtClean="0"/>
              <a:t>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7D210A-95C6-48F5-B51B-DDE87257A317}" type="slidenum">
              <a:rPr lang="en-US" smtClean="0"/>
              <a:t>‹#›</a:t>
            </a:fld>
            <a:endParaRPr lang="en-US"/>
          </a:p>
        </p:txBody>
      </p:sp>
    </p:spTree>
    <p:extLst>
      <p:ext uri="{BB962C8B-B14F-4D97-AF65-F5344CB8AC3E}">
        <p14:creationId xmlns:p14="http://schemas.microsoft.com/office/powerpoint/2010/main" val="1269721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EC17CB-801D-4ACA-AD3E-091282925E70}" type="datetimeFigureOut">
              <a:rPr lang="en-US" smtClean="0"/>
              <a:t>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7D210A-95C6-48F5-B51B-DDE87257A317}" type="slidenum">
              <a:rPr lang="en-US" smtClean="0"/>
              <a:t>‹#›</a:t>
            </a:fld>
            <a:endParaRPr lang="en-US"/>
          </a:p>
        </p:txBody>
      </p:sp>
    </p:spTree>
    <p:extLst>
      <p:ext uri="{BB962C8B-B14F-4D97-AF65-F5344CB8AC3E}">
        <p14:creationId xmlns:p14="http://schemas.microsoft.com/office/powerpoint/2010/main" val="3858707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EC17CB-801D-4ACA-AD3E-091282925E70}" type="datetimeFigureOut">
              <a:rPr lang="en-US" smtClean="0"/>
              <a:t>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7D210A-95C6-48F5-B51B-DDE87257A317}" type="slidenum">
              <a:rPr lang="en-US" smtClean="0"/>
              <a:t>‹#›</a:t>
            </a:fld>
            <a:endParaRPr lang="en-US"/>
          </a:p>
        </p:txBody>
      </p:sp>
    </p:spTree>
    <p:extLst>
      <p:ext uri="{BB962C8B-B14F-4D97-AF65-F5344CB8AC3E}">
        <p14:creationId xmlns:p14="http://schemas.microsoft.com/office/powerpoint/2010/main" val="1002316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EC17CB-801D-4ACA-AD3E-091282925E70}" type="datetimeFigureOut">
              <a:rPr lang="en-US" smtClean="0"/>
              <a:t>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7D210A-95C6-48F5-B51B-DDE87257A317}" type="slidenum">
              <a:rPr lang="en-US" smtClean="0"/>
              <a:t>‹#›</a:t>
            </a:fld>
            <a:endParaRPr lang="en-US"/>
          </a:p>
        </p:txBody>
      </p:sp>
    </p:spTree>
    <p:extLst>
      <p:ext uri="{BB962C8B-B14F-4D97-AF65-F5344CB8AC3E}">
        <p14:creationId xmlns:p14="http://schemas.microsoft.com/office/powerpoint/2010/main" val="2567320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EC17CB-801D-4ACA-AD3E-091282925E70}" type="datetimeFigureOut">
              <a:rPr lang="en-US" smtClean="0"/>
              <a:t>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7D210A-95C6-48F5-B51B-DDE87257A317}" type="slidenum">
              <a:rPr lang="en-US" smtClean="0"/>
              <a:t>‹#›</a:t>
            </a:fld>
            <a:endParaRPr lang="en-US"/>
          </a:p>
        </p:txBody>
      </p:sp>
    </p:spTree>
    <p:extLst>
      <p:ext uri="{BB962C8B-B14F-4D97-AF65-F5344CB8AC3E}">
        <p14:creationId xmlns:p14="http://schemas.microsoft.com/office/powerpoint/2010/main" val="2365351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EC17CB-801D-4ACA-AD3E-091282925E70}" type="datetimeFigureOut">
              <a:rPr lang="en-US" smtClean="0"/>
              <a:t>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7D210A-95C6-48F5-B51B-DDE87257A317}" type="slidenum">
              <a:rPr lang="en-US" smtClean="0"/>
              <a:t>‹#›</a:t>
            </a:fld>
            <a:endParaRPr lang="en-US"/>
          </a:p>
        </p:txBody>
      </p:sp>
    </p:spTree>
    <p:extLst>
      <p:ext uri="{BB962C8B-B14F-4D97-AF65-F5344CB8AC3E}">
        <p14:creationId xmlns:p14="http://schemas.microsoft.com/office/powerpoint/2010/main" val="2138090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EC17CB-801D-4ACA-AD3E-091282925E70}" type="datetimeFigureOut">
              <a:rPr lang="en-US" smtClean="0"/>
              <a:t>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7D210A-95C6-48F5-B51B-DDE87257A317}" type="slidenum">
              <a:rPr lang="en-US" smtClean="0"/>
              <a:t>‹#›</a:t>
            </a:fld>
            <a:endParaRPr lang="en-US"/>
          </a:p>
        </p:txBody>
      </p:sp>
    </p:spTree>
    <p:extLst>
      <p:ext uri="{BB962C8B-B14F-4D97-AF65-F5344CB8AC3E}">
        <p14:creationId xmlns:p14="http://schemas.microsoft.com/office/powerpoint/2010/main" val="2935139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FAST Academy</a:t>
            </a:r>
            <a:endParaRPr lang="en-US" dirty="0"/>
          </a:p>
        </p:txBody>
      </p:sp>
      <p:sp>
        <p:nvSpPr>
          <p:cNvPr id="3" name="Subtitle 2"/>
          <p:cNvSpPr>
            <a:spLocks noGrp="1"/>
          </p:cNvSpPr>
          <p:nvPr>
            <p:ph type="subTitle" idx="1"/>
          </p:nvPr>
        </p:nvSpPr>
        <p:spPr/>
        <p:txBody>
          <a:bodyPr/>
          <a:lstStyle/>
          <a:p>
            <a:r>
              <a:rPr lang="en-US" dirty="0" smtClean="0"/>
              <a:t>Disease Project</a:t>
            </a:r>
            <a:endParaRPr lang="en-US" dirty="0"/>
          </a:p>
        </p:txBody>
      </p:sp>
    </p:spTree>
    <p:extLst>
      <p:ext uri="{BB962C8B-B14F-4D97-AF65-F5344CB8AC3E}">
        <p14:creationId xmlns:p14="http://schemas.microsoft.com/office/powerpoint/2010/main" val="1355976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anticipate:</a:t>
            </a:r>
            <a:endParaRPr lang="en-US" dirty="0"/>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r>
              <a:rPr lang="en-US" dirty="0"/>
              <a:t>After a</a:t>
            </a:r>
            <a:r>
              <a:rPr lang="en-US" dirty="0" smtClean="0"/>
              <a:t> </a:t>
            </a:r>
            <a:r>
              <a:rPr lang="en-US" dirty="0"/>
              <a:t>frantic 911 call to report the incident, the CDC is notified that there may be a dangerous health situation and orders the facility locked down under quarantine. Nobody can go in or out until the CDC determines that there is not a threat to the general public. There are now 300 students trapped in the mall indefinitely. </a:t>
            </a:r>
          </a:p>
          <a:p>
            <a:r>
              <a:rPr lang="en-US" dirty="0"/>
              <a:t> </a:t>
            </a:r>
          </a:p>
          <a:p>
            <a:r>
              <a:rPr lang="en-US" dirty="0"/>
              <a:t>In order to help everybody cope with the situation and not panic, you must decide what actions to take. Your team needs to work together to create a plan for handling the situation. You will present your information to your fellow students in order to reassure them and convince them to work together to get through the crisis.</a:t>
            </a:r>
          </a:p>
          <a:p>
            <a:endParaRPr lang="en-US" dirty="0"/>
          </a:p>
        </p:txBody>
      </p:sp>
    </p:spTree>
    <p:extLst>
      <p:ext uri="{BB962C8B-B14F-4D97-AF65-F5344CB8AC3E}">
        <p14:creationId xmlns:p14="http://schemas.microsoft.com/office/powerpoint/2010/main" val="2122986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anticipate:</a:t>
            </a:r>
            <a:endParaRPr lang="en-US" dirty="0"/>
          </a:p>
        </p:txBody>
      </p:sp>
      <p:sp>
        <p:nvSpPr>
          <p:cNvPr id="3" name="Content Placeholder 2"/>
          <p:cNvSpPr>
            <a:spLocks noGrp="1"/>
          </p:cNvSpPr>
          <p:nvPr>
            <p:ph idx="1"/>
          </p:nvPr>
        </p:nvSpPr>
        <p:spPr/>
        <p:txBody>
          <a:bodyPr/>
          <a:lstStyle/>
          <a:p>
            <a:r>
              <a:rPr lang="en-US" dirty="0"/>
              <a:t>In your presentation, you need to:</a:t>
            </a:r>
          </a:p>
          <a:p>
            <a:pPr lvl="0"/>
            <a:r>
              <a:rPr lang="en-US" dirty="0" smtClean="0">
                <a:effectLst/>
              </a:rPr>
              <a:t>Identify the illness (based on symptoms):</a:t>
            </a:r>
          </a:p>
          <a:p>
            <a:pPr lvl="1"/>
            <a:r>
              <a:rPr lang="en-US" dirty="0" smtClean="0">
                <a:effectLst/>
              </a:rPr>
              <a:t>Name of disease</a:t>
            </a:r>
          </a:p>
          <a:p>
            <a:pPr lvl="1"/>
            <a:r>
              <a:rPr lang="en-US" dirty="0" smtClean="0">
                <a:effectLst/>
              </a:rPr>
              <a:t>Mortality rate</a:t>
            </a:r>
          </a:p>
          <a:p>
            <a:pPr lvl="1"/>
            <a:r>
              <a:rPr lang="en-US" dirty="0" smtClean="0">
                <a:effectLst/>
              </a:rPr>
              <a:t>Transmission path</a:t>
            </a:r>
          </a:p>
          <a:p>
            <a:pPr lvl="1"/>
            <a:r>
              <a:rPr lang="en-US" dirty="0" smtClean="0">
                <a:effectLst/>
              </a:rPr>
              <a:t>Incubation period</a:t>
            </a:r>
          </a:p>
          <a:p>
            <a:pPr lvl="1"/>
            <a:r>
              <a:rPr lang="en-US" dirty="0" smtClean="0">
                <a:effectLst/>
              </a:rPr>
              <a:t>Infection agent (virus, bacteria, etc.)</a:t>
            </a:r>
          </a:p>
          <a:p>
            <a:pPr lvl="1"/>
            <a:r>
              <a:rPr lang="en-US" dirty="0" smtClean="0">
                <a:effectLst/>
              </a:rPr>
              <a:t>Preventative measures</a:t>
            </a:r>
          </a:p>
          <a:p>
            <a:endParaRPr lang="en-US" dirty="0"/>
          </a:p>
        </p:txBody>
      </p:sp>
    </p:spTree>
    <p:extLst>
      <p:ext uri="{BB962C8B-B14F-4D97-AF65-F5344CB8AC3E}">
        <p14:creationId xmlns:p14="http://schemas.microsoft.com/office/powerpoint/2010/main" val="2612847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anticipate:</a:t>
            </a:r>
            <a:endParaRPr lang="en-US" dirty="0"/>
          </a:p>
        </p:txBody>
      </p:sp>
      <p:sp>
        <p:nvSpPr>
          <p:cNvPr id="3" name="Content Placeholder 2"/>
          <p:cNvSpPr>
            <a:spLocks noGrp="1"/>
          </p:cNvSpPr>
          <p:nvPr>
            <p:ph idx="1"/>
          </p:nvPr>
        </p:nvSpPr>
        <p:spPr/>
        <p:txBody>
          <a:bodyPr/>
          <a:lstStyle/>
          <a:p>
            <a:pPr lvl="0"/>
            <a:r>
              <a:rPr lang="en-US" dirty="0" smtClean="0">
                <a:effectLst/>
              </a:rPr>
              <a:t>Calculate the following:</a:t>
            </a:r>
          </a:p>
          <a:p>
            <a:pPr lvl="1"/>
            <a:r>
              <a:rPr lang="en-US" dirty="0" smtClean="0">
                <a:effectLst/>
              </a:rPr>
              <a:t>How long the quarantine will need to last to ensure that there is no threat to the public</a:t>
            </a:r>
          </a:p>
          <a:p>
            <a:pPr lvl="1"/>
            <a:r>
              <a:rPr lang="en-US" dirty="0" smtClean="0">
                <a:effectLst/>
              </a:rPr>
              <a:t>Number of expected infections without preventative measures</a:t>
            </a:r>
          </a:p>
          <a:p>
            <a:pPr lvl="1"/>
            <a:r>
              <a:rPr lang="en-US" dirty="0" smtClean="0">
                <a:effectLst/>
              </a:rPr>
              <a:t>Number of deaths without preventative measures</a:t>
            </a:r>
          </a:p>
          <a:p>
            <a:pPr lvl="1"/>
            <a:r>
              <a:rPr lang="en-US" dirty="0" smtClean="0">
                <a:effectLst/>
              </a:rPr>
              <a:t>Number of expected infections with preventative measures</a:t>
            </a:r>
          </a:p>
          <a:p>
            <a:pPr lvl="1"/>
            <a:r>
              <a:rPr lang="en-US" dirty="0" smtClean="0">
                <a:effectLst/>
              </a:rPr>
              <a:t>Number of deaths with preventative measure</a:t>
            </a:r>
          </a:p>
          <a:p>
            <a:endParaRPr lang="en-US" dirty="0"/>
          </a:p>
        </p:txBody>
      </p:sp>
    </p:spTree>
    <p:extLst>
      <p:ext uri="{BB962C8B-B14F-4D97-AF65-F5344CB8AC3E}">
        <p14:creationId xmlns:p14="http://schemas.microsoft.com/office/powerpoint/2010/main" val="2892434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anticipate:</a:t>
            </a:r>
            <a:endParaRPr lang="en-US" dirty="0"/>
          </a:p>
        </p:txBody>
      </p:sp>
      <p:sp>
        <p:nvSpPr>
          <p:cNvPr id="3" name="Content Placeholder 2"/>
          <p:cNvSpPr>
            <a:spLocks noGrp="1"/>
          </p:cNvSpPr>
          <p:nvPr>
            <p:ph idx="1"/>
          </p:nvPr>
        </p:nvSpPr>
        <p:spPr/>
        <p:txBody>
          <a:bodyPr>
            <a:normAutofit fontScale="92500" lnSpcReduction="20000"/>
          </a:bodyPr>
          <a:lstStyle/>
          <a:p>
            <a:pPr lvl="1"/>
            <a:r>
              <a:rPr lang="en-US" dirty="0" smtClean="0">
                <a:effectLst/>
              </a:rPr>
              <a:t>How will 300 people live in the mall for the duration of the quarantine?</a:t>
            </a:r>
          </a:p>
          <a:p>
            <a:pPr lvl="2"/>
            <a:r>
              <a:rPr lang="en-US" dirty="0" smtClean="0">
                <a:effectLst/>
              </a:rPr>
              <a:t>Work out how you will meet the needs of all the people who are there.</a:t>
            </a:r>
          </a:p>
          <a:p>
            <a:pPr lvl="1"/>
            <a:r>
              <a:rPr lang="en-US" dirty="0" smtClean="0">
                <a:effectLst/>
              </a:rPr>
              <a:t>How will you use the space and/or materials available to you?</a:t>
            </a:r>
          </a:p>
          <a:p>
            <a:pPr lvl="1"/>
            <a:r>
              <a:rPr lang="en-US" dirty="0" smtClean="0">
                <a:effectLst/>
              </a:rPr>
              <a:t>How will you deal with and house the sick and dead?</a:t>
            </a:r>
          </a:p>
          <a:p>
            <a:pPr lvl="2"/>
            <a:r>
              <a:rPr lang="en-US" dirty="0" smtClean="0">
                <a:effectLst/>
              </a:rPr>
              <a:t>How much space do you need?</a:t>
            </a:r>
          </a:p>
          <a:p>
            <a:pPr lvl="1"/>
            <a:r>
              <a:rPr lang="en-US" dirty="0" smtClean="0">
                <a:effectLst/>
              </a:rPr>
              <a:t>What facilities will you need to deal with this situation?</a:t>
            </a:r>
          </a:p>
          <a:p>
            <a:pPr lvl="1"/>
            <a:r>
              <a:rPr lang="en-US" dirty="0" smtClean="0">
                <a:effectLst/>
              </a:rPr>
              <a:t>What environmental systems do you need to consider? How will you use them?</a:t>
            </a:r>
          </a:p>
        </p:txBody>
      </p:sp>
    </p:spTree>
    <p:extLst>
      <p:ext uri="{BB962C8B-B14F-4D97-AF65-F5344CB8AC3E}">
        <p14:creationId xmlns:p14="http://schemas.microsoft.com/office/powerpoint/2010/main" val="1196605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information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Assume a 75% infection rate for those exposed to contagious illnesses. For the sake of this project, the timelines between onset of significant symptoms and final outcomes may have been accelerated. All presenting symptoms are accurate. You will have access to expert guidance if you ask the right questions of the right people. You will have sufficient supplies available to see you through the quarantine time if you use them well. </a:t>
            </a:r>
          </a:p>
          <a:p>
            <a:endParaRPr lang="en-US" dirty="0"/>
          </a:p>
        </p:txBody>
      </p:sp>
    </p:spTree>
    <p:extLst>
      <p:ext uri="{BB962C8B-B14F-4D97-AF65-F5344CB8AC3E}">
        <p14:creationId xmlns:p14="http://schemas.microsoft.com/office/powerpoint/2010/main" val="3536270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it?</a:t>
            </a:r>
            <a:endParaRPr lang="en-US" dirty="0"/>
          </a:p>
        </p:txBody>
      </p:sp>
      <p:sp>
        <p:nvSpPr>
          <p:cNvPr id="3" name="Content Placeholder 2"/>
          <p:cNvSpPr>
            <a:spLocks noGrp="1"/>
          </p:cNvSpPr>
          <p:nvPr>
            <p:ph idx="1"/>
          </p:nvPr>
        </p:nvSpPr>
        <p:spPr/>
        <p:txBody>
          <a:bodyPr/>
          <a:lstStyle/>
          <a:p>
            <a:r>
              <a:rPr lang="en-US" dirty="0" smtClean="0"/>
              <a:t>The Disease Project is a project that will ask a lot of you. You will be required to gather information in multiple classes and work together as a team to solve a problem.</a:t>
            </a:r>
            <a:endParaRPr lang="en-US" dirty="0"/>
          </a:p>
        </p:txBody>
      </p:sp>
    </p:spTree>
    <p:extLst>
      <p:ext uri="{BB962C8B-B14F-4D97-AF65-F5344CB8AC3E}">
        <p14:creationId xmlns:p14="http://schemas.microsoft.com/office/powerpoint/2010/main" val="2409701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will it work?</a:t>
            </a:r>
            <a:endParaRPr lang="en-US" dirty="0"/>
          </a:p>
        </p:txBody>
      </p:sp>
      <p:sp>
        <p:nvSpPr>
          <p:cNvPr id="3" name="Content Placeholder 2"/>
          <p:cNvSpPr>
            <a:spLocks noGrp="1"/>
          </p:cNvSpPr>
          <p:nvPr>
            <p:ph idx="1"/>
          </p:nvPr>
        </p:nvSpPr>
        <p:spPr/>
        <p:txBody>
          <a:bodyPr/>
          <a:lstStyle/>
          <a:p>
            <a:r>
              <a:rPr lang="en-US" dirty="0" smtClean="0"/>
              <a:t>You will be working in groups to solve a problem. Once you have solved the problem, you will be required to create a PowerPoint (or Google) presentation with your solution.</a:t>
            </a:r>
            <a:endParaRPr lang="en-US" dirty="0"/>
          </a:p>
        </p:txBody>
      </p:sp>
    </p:spTree>
    <p:extLst>
      <p:ext uri="{BB962C8B-B14F-4D97-AF65-F5344CB8AC3E}">
        <p14:creationId xmlns:p14="http://schemas.microsoft.com/office/powerpoint/2010/main" val="3537835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next?</a:t>
            </a:r>
            <a:endParaRPr lang="en-US" dirty="0"/>
          </a:p>
        </p:txBody>
      </p:sp>
      <p:sp>
        <p:nvSpPr>
          <p:cNvPr id="3" name="Content Placeholder 2"/>
          <p:cNvSpPr>
            <a:spLocks noGrp="1"/>
          </p:cNvSpPr>
          <p:nvPr>
            <p:ph idx="1"/>
          </p:nvPr>
        </p:nvSpPr>
        <p:spPr/>
        <p:txBody>
          <a:bodyPr/>
          <a:lstStyle/>
          <a:p>
            <a:r>
              <a:rPr lang="en-US" dirty="0" smtClean="0"/>
              <a:t>Once your group has solved the problem and figured out a solution, you will present your findings to your academy peers and a panel of teachers, who will grade your presentation.</a:t>
            </a:r>
            <a:endParaRPr lang="en-US" dirty="0"/>
          </a:p>
        </p:txBody>
      </p:sp>
    </p:spTree>
    <p:extLst>
      <p:ext uri="{BB962C8B-B14F-4D97-AF65-F5344CB8AC3E}">
        <p14:creationId xmlns:p14="http://schemas.microsoft.com/office/powerpoint/2010/main" val="281351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Who’s involved?</a:t>
            </a:r>
            <a:endParaRPr lang="en-US" dirty="0"/>
          </a:p>
        </p:txBody>
      </p:sp>
      <p:sp>
        <p:nvSpPr>
          <p:cNvPr id="3" name="Content Placeholder 2"/>
          <p:cNvSpPr>
            <a:spLocks noGrp="1"/>
          </p:cNvSpPr>
          <p:nvPr>
            <p:ph idx="1"/>
          </p:nvPr>
        </p:nvSpPr>
        <p:spPr/>
        <p:txBody>
          <a:bodyPr>
            <a:normAutofit lnSpcReduction="10000"/>
          </a:bodyPr>
          <a:lstStyle/>
          <a:p>
            <a:r>
              <a:rPr lang="en-US" dirty="0" smtClean="0"/>
              <a:t>All of these teachers will be working on this project with you. You will have at least some of them. </a:t>
            </a:r>
          </a:p>
          <a:p>
            <a:pPr lvl="1"/>
            <a:r>
              <a:rPr lang="en-US" dirty="0" smtClean="0"/>
              <a:t>Mr. Rodriguez</a:t>
            </a:r>
          </a:p>
          <a:p>
            <a:pPr lvl="1"/>
            <a:r>
              <a:rPr lang="en-US" dirty="0" smtClean="0"/>
              <a:t>Mr. Green</a:t>
            </a:r>
          </a:p>
          <a:p>
            <a:pPr lvl="1"/>
            <a:r>
              <a:rPr lang="en-US" dirty="0" smtClean="0"/>
              <a:t>Mrs. Andrews</a:t>
            </a:r>
          </a:p>
          <a:p>
            <a:pPr lvl="1"/>
            <a:r>
              <a:rPr lang="en-US" dirty="0" smtClean="0"/>
              <a:t>Mr. Andrews</a:t>
            </a:r>
          </a:p>
          <a:p>
            <a:pPr lvl="1"/>
            <a:r>
              <a:rPr lang="en-US" dirty="0" smtClean="0"/>
              <a:t>Mrs. Bookman</a:t>
            </a:r>
          </a:p>
          <a:p>
            <a:pPr lvl="1"/>
            <a:r>
              <a:rPr lang="en-US" dirty="0" smtClean="0"/>
              <a:t>Mr. Harris</a:t>
            </a:r>
          </a:p>
          <a:p>
            <a:pPr marL="0" indent="0">
              <a:buNone/>
            </a:pPr>
            <a:endParaRPr lang="en-US" dirty="0"/>
          </a:p>
        </p:txBody>
      </p:sp>
    </p:spTree>
    <p:extLst>
      <p:ext uri="{BB962C8B-B14F-4D97-AF65-F5344CB8AC3E}">
        <p14:creationId xmlns:p14="http://schemas.microsoft.com/office/powerpoint/2010/main" val="1498167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a:t>
            </a:r>
            <a:endParaRPr lang="en-US" dirty="0"/>
          </a:p>
        </p:txBody>
      </p:sp>
      <p:sp>
        <p:nvSpPr>
          <p:cNvPr id="3" name="Content Placeholder 2"/>
          <p:cNvSpPr>
            <a:spLocks noGrp="1"/>
          </p:cNvSpPr>
          <p:nvPr>
            <p:ph idx="1"/>
          </p:nvPr>
        </p:nvSpPr>
        <p:spPr/>
        <p:txBody>
          <a:bodyPr/>
          <a:lstStyle/>
          <a:p>
            <a:r>
              <a:rPr lang="en-US" dirty="0" smtClean="0"/>
              <a:t>You will need to share resources. Not every group has members in every class. You will need to figure out who has which teachers, and that person will be responsible for bringing back the parts of the project that the teacher presents.</a:t>
            </a:r>
            <a:endParaRPr lang="en-US" dirty="0"/>
          </a:p>
        </p:txBody>
      </p:sp>
    </p:spTree>
    <p:extLst>
      <p:ext uri="{BB962C8B-B14F-4D97-AF65-F5344CB8AC3E}">
        <p14:creationId xmlns:p14="http://schemas.microsoft.com/office/powerpoint/2010/main" val="2812317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a:t>
            </a:r>
            <a:endParaRPr lang="en-US" dirty="0"/>
          </a:p>
        </p:txBody>
      </p:sp>
      <p:sp>
        <p:nvSpPr>
          <p:cNvPr id="3" name="Content Placeholder 2"/>
          <p:cNvSpPr>
            <a:spLocks noGrp="1"/>
          </p:cNvSpPr>
          <p:nvPr>
            <p:ph idx="1"/>
          </p:nvPr>
        </p:nvSpPr>
        <p:spPr/>
        <p:txBody>
          <a:bodyPr/>
          <a:lstStyle/>
          <a:p>
            <a:r>
              <a:rPr lang="en-US" dirty="0" smtClean="0"/>
              <a:t>The FAST Academy computer lab will have teachers available for help on certain days. Ask any of the involved teachers if you need help, and they can tell you which days the lab will be open for help.</a:t>
            </a:r>
            <a:endParaRPr lang="en-US" dirty="0"/>
          </a:p>
        </p:txBody>
      </p:sp>
    </p:spTree>
    <p:extLst>
      <p:ext uri="{BB962C8B-B14F-4D97-AF65-F5344CB8AC3E}">
        <p14:creationId xmlns:p14="http://schemas.microsoft.com/office/powerpoint/2010/main" val="1814451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is YOUR project</a:t>
            </a:r>
            <a:endParaRPr lang="en-US" dirty="0"/>
          </a:p>
        </p:txBody>
      </p:sp>
      <p:sp>
        <p:nvSpPr>
          <p:cNvPr id="3" name="Content Placeholder 2"/>
          <p:cNvSpPr>
            <a:spLocks noGrp="1"/>
          </p:cNvSpPr>
          <p:nvPr>
            <p:ph idx="1"/>
          </p:nvPr>
        </p:nvSpPr>
        <p:spPr/>
        <p:txBody>
          <a:bodyPr/>
          <a:lstStyle/>
          <a:p>
            <a:r>
              <a:rPr lang="en-US" dirty="0" smtClean="0"/>
              <a:t>It is up to you to solve the problem  you are presented with. The teachers around you will offer support and the necessary information, but it is up to you to put it together in a way that works and create a presentation for the group.</a:t>
            </a:r>
            <a:endParaRPr lang="en-US" dirty="0"/>
          </a:p>
        </p:txBody>
      </p:sp>
    </p:spTree>
    <p:extLst>
      <p:ext uri="{BB962C8B-B14F-4D97-AF65-F5344CB8AC3E}">
        <p14:creationId xmlns:p14="http://schemas.microsoft.com/office/powerpoint/2010/main" val="2491099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anticipate:</a:t>
            </a:r>
            <a:endParaRPr lang="en-US" dirty="0"/>
          </a:p>
        </p:txBody>
      </p:sp>
      <p:sp>
        <p:nvSpPr>
          <p:cNvPr id="3" name="Content Placeholder 2"/>
          <p:cNvSpPr>
            <a:spLocks noGrp="1"/>
          </p:cNvSpPr>
          <p:nvPr>
            <p:ph idx="1"/>
          </p:nvPr>
        </p:nvSpPr>
        <p:spPr/>
        <p:txBody>
          <a:bodyPr/>
          <a:lstStyle/>
          <a:p>
            <a:r>
              <a:rPr lang="en-US" dirty="0"/>
              <a:t>The FAST Academy has reserved the mall after hours for a special event. Three hundred students from the academy attend the event, as well as several adults. Most of the adults have stepped outside for a short time, and everybody is having a good time. Then tragedy strikes…</a:t>
            </a:r>
          </a:p>
          <a:p>
            <a:pPr marL="0" indent="0">
              <a:buNone/>
            </a:pPr>
            <a:endParaRPr lang="en-US" dirty="0"/>
          </a:p>
        </p:txBody>
      </p:sp>
    </p:spTree>
    <p:extLst>
      <p:ext uri="{BB962C8B-B14F-4D97-AF65-F5344CB8AC3E}">
        <p14:creationId xmlns:p14="http://schemas.microsoft.com/office/powerpoint/2010/main" val="34798192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696</Words>
  <Application>Microsoft Office PowerPoint</Application>
  <PresentationFormat>On-screen Show (4:3)</PresentationFormat>
  <Paragraphs>54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FAST Academy</vt:lpstr>
      <vt:lpstr>What is it?</vt:lpstr>
      <vt:lpstr>How will it work?</vt:lpstr>
      <vt:lpstr>What next?</vt:lpstr>
      <vt:lpstr>Who’s involved?</vt:lpstr>
      <vt:lpstr>Problems?</vt:lpstr>
      <vt:lpstr>Problems?</vt:lpstr>
      <vt:lpstr>This is YOUR project</vt:lpstr>
      <vt:lpstr>What to anticipate:</vt:lpstr>
      <vt:lpstr>What to anticipate:</vt:lpstr>
      <vt:lpstr>What to anticipate:</vt:lpstr>
      <vt:lpstr>What to anticipate:</vt:lpstr>
      <vt:lpstr>What to anticipate:</vt:lpstr>
      <vt:lpstr>Basic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Academy</dc:title>
  <dc:creator>Windows User</dc:creator>
  <cp:lastModifiedBy>Windows User</cp:lastModifiedBy>
  <cp:revision>4</cp:revision>
  <dcterms:created xsi:type="dcterms:W3CDTF">2013-02-01T15:00:26Z</dcterms:created>
  <dcterms:modified xsi:type="dcterms:W3CDTF">2013-02-01T15:31:02Z</dcterms:modified>
</cp:coreProperties>
</file>